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  <p:sldMasterId id="2147483910" r:id="rId2"/>
  </p:sldMasterIdLst>
  <p:sldIdLst>
    <p:sldId id="256" r:id="rId3"/>
    <p:sldId id="268" r:id="rId4"/>
    <p:sldId id="323" r:id="rId5"/>
    <p:sldId id="307" r:id="rId6"/>
    <p:sldId id="308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581CE-DC77-43C6-AB5E-DE268D5F1882}" v="21" dt="2021-03-16T11:13:59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25901230-C814-41B2-BDFF-41C2DDB99129}"/>
    <pc:docChg chg="modSld">
      <pc:chgData name="Jacintha Westerink" userId="c1c74fd5-67fa-43d8-8063-0adb3063a5fc" providerId="ADAL" clId="{25901230-C814-41B2-BDFF-41C2DDB99129}" dt="2021-03-06T18:29:14.259" v="12" actId="20577"/>
      <pc:docMkLst>
        <pc:docMk/>
      </pc:docMkLst>
      <pc:sldChg chg="modSp mod">
        <pc:chgData name="Jacintha Westerink" userId="c1c74fd5-67fa-43d8-8063-0adb3063a5fc" providerId="ADAL" clId="{25901230-C814-41B2-BDFF-41C2DDB99129}" dt="2021-03-06T18:29:14.259" v="12" actId="20577"/>
        <pc:sldMkLst>
          <pc:docMk/>
          <pc:sldMk cId="3572094042" sldId="268"/>
        </pc:sldMkLst>
        <pc:spChg chg="mod">
          <ac:chgData name="Jacintha Westerink" userId="c1c74fd5-67fa-43d8-8063-0adb3063a5fc" providerId="ADAL" clId="{25901230-C814-41B2-BDFF-41C2DDB99129}" dt="2021-03-06T18:29:14.259" v="12" actId="20577"/>
          <ac:spMkLst>
            <pc:docMk/>
            <pc:sldMk cId="3572094042" sldId="268"/>
            <ac:spMk id="3" creationId="{00000000-0000-0000-0000-000000000000}"/>
          </ac:spMkLst>
        </pc:spChg>
      </pc:sldChg>
    </pc:docChg>
  </pc:docChgLst>
  <pc:docChgLst>
    <pc:chgData name="Jacintha Westerink" userId="c1c74fd5-67fa-43d8-8063-0adb3063a5fc" providerId="ADAL" clId="{761581CE-DC77-43C6-AB5E-DE268D5F1882}"/>
    <pc:docChg chg="undo custSel modSld">
      <pc:chgData name="Jacintha Westerink" userId="c1c74fd5-67fa-43d8-8063-0adb3063a5fc" providerId="ADAL" clId="{761581CE-DC77-43C6-AB5E-DE268D5F1882}" dt="2021-03-16T11:15:43.770" v="297" actId="1076"/>
      <pc:docMkLst>
        <pc:docMk/>
      </pc:docMkLst>
      <pc:sldChg chg="delSp modSp mod">
        <pc:chgData name="Jacintha Westerink" userId="c1c74fd5-67fa-43d8-8063-0adb3063a5fc" providerId="ADAL" clId="{761581CE-DC77-43C6-AB5E-DE268D5F1882}" dt="2021-03-16T11:08:50.782" v="166" actId="1076"/>
        <pc:sldMkLst>
          <pc:docMk/>
          <pc:sldMk cId="3806544642" sldId="256"/>
        </pc:sldMkLst>
        <pc:spChg chg="mod">
          <ac:chgData name="Jacintha Westerink" userId="c1c74fd5-67fa-43d8-8063-0adb3063a5fc" providerId="ADAL" clId="{761581CE-DC77-43C6-AB5E-DE268D5F1882}" dt="2021-03-16T11:08:36.968" v="161" actId="1076"/>
          <ac:spMkLst>
            <pc:docMk/>
            <pc:sldMk cId="3806544642" sldId="256"/>
            <ac:spMk id="2" creationId="{00000000-0000-0000-0000-000000000000}"/>
          </ac:spMkLst>
        </pc:spChg>
        <pc:spChg chg="del">
          <ac:chgData name="Jacintha Westerink" userId="c1c74fd5-67fa-43d8-8063-0adb3063a5fc" providerId="ADAL" clId="{761581CE-DC77-43C6-AB5E-DE268D5F1882}" dt="2021-03-16T11:07:55.365" v="154" actId="478"/>
          <ac:spMkLst>
            <pc:docMk/>
            <pc:sldMk cId="3806544642" sldId="256"/>
            <ac:spMk id="3" creationId="{00000000-0000-0000-0000-000000000000}"/>
          </ac:spMkLst>
        </pc:spChg>
        <pc:picChg chg="mod">
          <ac:chgData name="Jacintha Westerink" userId="c1c74fd5-67fa-43d8-8063-0adb3063a5fc" providerId="ADAL" clId="{761581CE-DC77-43C6-AB5E-DE268D5F1882}" dt="2021-03-16T11:08:50.782" v="166" actId="1076"/>
          <ac:picMkLst>
            <pc:docMk/>
            <pc:sldMk cId="3806544642" sldId="256"/>
            <ac:picMk id="4" creationId="{00000000-0000-0000-0000-000000000000}"/>
          </ac:picMkLst>
        </pc:picChg>
        <pc:picChg chg="mod">
          <ac:chgData name="Jacintha Westerink" userId="c1c74fd5-67fa-43d8-8063-0adb3063a5fc" providerId="ADAL" clId="{761581CE-DC77-43C6-AB5E-DE268D5F1882}" dt="2021-03-16T11:08:49.188" v="165" actId="1076"/>
          <ac:picMkLst>
            <pc:docMk/>
            <pc:sldMk cId="3806544642" sldId="256"/>
            <ac:picMk id="5" creationId="{00000000-0000-0000-0000-000000000000}"/>
          </ac:picMkLst>
        </pc:picChg>
        <pc:picChg chg="mod">
          <ac:chgData name="Jacintha Westerink" userId="c1c74fd5-67fa-43d8-8063-0adb3063a5fc" providerId="ADAL" clId="{761581CE-DC77-43C6-AB5E-DE268D5F1882}" dt="2021-03-16T11:08:45.921" v="164" actId="1076"/>
          <ac:picMkLst>
            <pc:docMk/>
            <pc:sldMk cId="3806544642" sldId="256"/>
            <ac:picMk id="6" creationId="{00000000-0000-0000-0000-000000000000}"/>
          </ac:picMkLst>
        </pc:picChg>
      </pc:sldChg>
      <pc:sldChg chg="modSp mod">
        <pc:chgData name="Jacintha Westerink" userId="c1c74fd5-67fa-43d8-8063-0adb3063a5fc" providerId="ADAL" clId="{761581CE-DC77-43C6-AB5E-DE268D5F1882}" dt="2021-03-16T11:09:35.806" v="203" actId="1076"/>
        <pc:sldMkLst>
          <pc:docMk/>
          <pc:sldMk cId="3572094042" sldId="268"/>
        </pc:sldMkLst>
        <pc:spChg chg="mod">
          <ac:chgData name="Jacintha Westerink" userId="c1c74fd5-67fa-43d8-8063-0adb3063a5fc" providerId="ADAL" clId="{761581CE-DC77-43C6-AB5E-DE268D5F1882}" dt="2021-03-16T11:09:30.620" v="202" actId="20577"/>
          <ac:spMkLst>
            <pc:docMk/>
            <pc:sldMk cId="3572094042" sldId="268"/>
            <ac:spMk id="2" creationId="{00000000-0000-0000-0000-000000000000}"/>
          </ac:spMkLst>
        </pc:spChg>
        <pc:spChg chg="mod">
          <ac:chgData name="Jacintha Westerink" userId="c1c74fd5-67fa-43d8-8063-0adb3063a5fc" providerId="ADAL" clId="{761581CE-DC77-43C6-AB5E-DE268D5F1882}" dt="2021-03-16T11:09:35.806" v="203" actId="1076"/>
          <ac:spMkLst>
            <pc:docMk/>
            <pc:sldMk cId="3572094042" sldId="268"/>
            <ac:spMk id="3" creationId="{00000000-0000-0000-0000-000000000000}"/>
          </ac:spMkLst>
        </pc:spChg>
      </pc:sldChg>
      <pc:sldChg chg="addSp delSp modSp mod setBg">
        <pc:chgData name="Jacintha Westerink" userId="c1c74fd5-67fa-43d8-8063-0adb3063a5fc" providerId="ADAL" clId="{761581CE-DC77-43C6-AB5E-DE268D5F1882}" dt="2021-03-16T11:14:06.794" v="279" actId="26606"/>
        <pc:sldMkLst>
          <pc:docMk/>
          <pc:sldMk cId="4164082285" sldId="307"/>
        </pc:sldMkLst>
        <pc:spChg chg="mod">
          <ac:chgData name="Jacintha Westerink" userId="c1c74fd5-67fa-43d8-8063-0adb3063a5fc" providerId="ADAL" clId="{761581CE-DC77-43C6-AB5E-DE268D5F1882}" dt="2021-03-16T11:14:06.794" v="279" actId="26606"/>
          <ac:spMkLst>
            <pc:docMk/>
            <pc:sldMk cId="4164082285" sldId="307"/>
            <ac:spMk id="2" creationId="{00000000-0000-0000-0000-000000000000}"/>
          </ac:spMkLst>
        </pc:spChg>
        <pc:spChg chg="del mod">
          <ac:chgData name="Jacintha Westerink" userId="c1c74fd5-67fa-43d8-8063-0adb3063a5fc" providerId="ADAL" clId="{761581CE-DC77-43C6-AB5E-DE268D5F1882}" dt="2021-03-16T00:21:53.710" v="144" actId="478"/>
          <ac:spMkLst>
            <pc:docMk/>
            <pc:sldMk cId="4164082285" sldId="307"/>
            <ac:spMk id="3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1:55.119" v="145" actId="478"/>
          <ac:spMkLst>
            <pc:docMk/>
            <pc:sldMk cId="4164082285" sldId="307"/>
            <ac:spMk id="5" creationId="{EF3C64C4-5F57-4620-8E20-17EA7593ABA6}"/>
          </ac:spMkLst>
        </pc:spChg>
        <pc:spChg chg="add del mod">
          <ac:chgData name="Jacintha Westerink" userId="c1c74fd5-67fa-43d8-8063-0adb3063a5fc" providerId="ADAL" clId="{761581CE-DC77-43C6-AB5E-DE268D5F1882}" dt="2021-03-16T00:22:07.202" v="147" actId="478"/>
          <ac:spMkLst>
            <pc:docMk/>
            <pc:sldMk cId="4164082285" sldId="307"/>
            <ac:spMk id="6" creationId="{16D2C846-0BA8-4ED5-804B-29B0748FFD43}"/>
          </ac:spMkLst>
        </pc:spChg>
        <pc:spChg chg="add del mod">
          <ac:chgData name="Jacintha Westerink" userId="c1c74fd5-67fa-43d8-8063-0adb3063a5fc" providerId="ADAL" clId="{761581CE-DC77-43C6-AB5E-DE268D5F1882}" dt="2021-03-16T00:22:08.987" v="148" actId="478"/>
          <ac:spMkLst>
            <pc:docMk/>
            <pc:sldMk cId="4164082285" sldId="307"/>
            <ac:spMk id="8" creationId="{34B54A42-F93F-4DFA-ADE9-3FA0E343B7E8}"/>
          </ac:spMkLst>
        </pc:spChg>
        <pc:spChg chg="add mod">
          <ac:chgData name="Jacintha Westerink" userId="c1c74fd5-67fa-43d8-8063-0adb3063a5fc" providerId="ADAL" clId="{761581CE-DC77-43C6-AB5E-DE268D5F1882}" dt="2021-03-16T11:14:06.794" v="279" actId="26606"/>
          <ac:spMkLst>
            <pc:docMk/>
            <pc:sldMk cId="4164082285" sldId="307"/>
            <ac:spMk id="9" creationId="{F9492CF2-3336-4601-A87A-8EB7F50783E8}"/>
          </ac:spMkLst>
        </pc:spChg>
        <pc:spChg chg="add">
          <ac:chgData name="Jacintha Westerink" userId="c1c74fd5-67fa-43d8-8063-0adb3063a5fc" providerId="ADAL" clId="{761581CE-DC77-43C6-AB5E-DE268D5F1882}" dt="2021-03-16T11:14:06.794" v="279" actId="26606"/>
          <ac:spMkLst>
            <pc:docMk/>
            <pc:sldMk cId="4164082285" sldId="307"/>
            <ac:spMk id="14" creationId="{0ED05234-59F2-438F-99BB-C1D5FE6AB366}"/>
          </ac:spMkLst>
        </pc:spChg>
        <pc:spChg chg="add">
          <ac:chgData name="Jacintha Westerink" userId="c1c74fd5-67fa-43d8-8063-0adb3063a5fc" providerId="ADAL" clId="{761581CE-DC77-43C6-AB5E-DE268D5F1882}" dt="2021-03-16T11:14:06.794" v="279" actId="26606"/>
          <ac:spMkLst>
            <pc:docMk/>
            <pc:sldMk cId="4164082285" sldId="307"/>
            <ac:spMk id="22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06.794" v="279" actId="26606"/>
          <ac:spMkLst>
            <pc:docMk/>
            <pc:sldMk cId="4164082285" sldId="307"/>
            <ac:spMk id="24" creationId="{C0143637-4934-44E4-B909-BAF1E7B27972}"/>
          </ac:spMkLst>
        </pc:spChg>
        <pc:picChg chg="add">
          <ac:chgData name="Jacintha Westerink" userId="c1c74fd5-67fa-43d8-8063-0adb3063a5fc" providerId="ADAL" clId="{761581CE-DC77-43C6-AB5E-DE268D5F1882}" dt="2021-03-16T11:14:06.794" v="279" actId="26606"/>
          <ac:picMkLst>
            <pc:docMk/>
            <pc:sldMk cId="4164082285" sldId="307"/>
            <ac:picMk id="16" creationId="{92AFBBF0-B883-4E26-9359-B5CECFDCD681}"/>
          </ac:picMkLst>
        </pc:picChg>
        <pc:cxnChg chg="add">
          <ac:chgData name="Jacintha Westerink" userId="c1c74fd5-67fa-43d8-8063-0adb3063a5fc" providerId="ADAL" clId="{761581CE-DC77-43C6-AB5E-DE268D5F1882}" dt="2021-03-16T11:14:06.794" v="279" actId="26606"/>
          <ac:cxnSpMkLst>
            <pc:docMk/>
            <pc:sldMk cId="4164082285" sldId="307"/>
            <ac:cxnSpMk id="18" creationId="{C156D5FE-EB26-4C38-8EC5-E5FFE1B3022E}"/>
          </ac:cxnSpMkLst>
        </pc:cxnChg>
        <pc:cxnChg chg="add">
          <ac:chgData name="Jacintha Westerink" userId="c1c74fd5-67fa-43d8-8063-0adb3063a5fc" providerId="ADAL" clId="{761581CE-DC77-43C6-AB5E-DE268D5F1882}" dt="2021-03-16T11:14:06.794" v="279" actId="26606"/>
          <ac:cxnSpMkLst>
            <pc:docMk/>
            <pc:sldMk cId="4164082285" sldId="307"/>
            <ac:cxnSpMk id="20" creationId="{D233C3A4-F9EE-4FCF-A088-5CE8C2A2D68E}"/>
          </ac:cxnSpMkLst>
        </pc:cxnChg>
      </pc:sldChg>
      <pc:sldChg chg="addSp delSp modSp mod setBg">
        <pc:chgData name="Jacintha Westerink" userId="c1c74fd5-67fa-43d8-8063-0adb3063a5fc" providerId="ADAL" clId="{761581CE-DC77-43C6-AB5E-DE268D5F1882}" dt="2021-03-16T11:14:03.629" v="278" actId="26606"/>
        <pc:sldMkLst>
          <pc:docMk/>
          <pc:sldMk cId="1467650114" sldId="308"/>
        </pc:sldMkLst>
        <pc:spChg chg="add mod">
          <ac:chgData name="Jacintha Westerink" userId="c1c74fd5-67fa-43d8-8063-0adb3063a5fc" providerId="ADAL" clId="{761581CE-DC77-43C6-AB5E-DE268D5F1882}" dt="2021-03-16T11:14:03.629" v="278" actId="26606"/>
          <ac:spMkLst>
            <pc:docMk/>
            <pc:sldMk cId="1467650114" sldId="308"/>
            <ac:spMk id="4" creationId="{C9049ABF-4328-4D29-8647-CE5A8989B2B1}"/>
          </ac:spMkLst>
        </pc:spChg>
        <pc:spChg chg="mod">
          <ac:chgData name="Jacintha Westerink" userId="c1c74fd5-67fa-43d8-8063-0adb3063a5fc" providerId="ADAL" clId="{761581CE-DC77-43C6-AB5E-DE268D5F1882}" dt="2021-03-16T11:14:03.629" v="278" actId="26606"/>
          <ac:spMkLst>
            <pc:docMk/>
            <pc:sldMk cId="1467650114" sldId="308"/>
            <ac:spMk id="7" creationId="{00000000-0000-0000-0000-000000000000}"/>
          </ac:spMkLst>
        </pc:spChg>
        <pc:spChg chg="add">
          <ac:chgData name="Jacintha Westerink" userId="c1c74fd5-67fa-43d8-8063-0adb3063a5fc" providerId="ADAL" clId="{761581CE-DC77-43C6-AB5E-DE268D5F1882}" dt="2021-03-16T11:14:03.629" v="278" actId="26606"/>
          <ac:spMkLst>
            <pc:docMk/>
            <pc:sldMk cId="1467650114" sldId="308"/>
            <ac:spMk id="12" creationId="{0ED05234-59F2-438F-99BB-C1D5FE6AB366}"/>
          </ac:spMkLst>
        </pc:spChg>
        <pc:spChg chg="add">
          <ac:chgData name="Jacintha Westerink" userId="c1c74fd5-67fa-43d8-8063-0adb3063a5fc" providerId="ADAL" clId="{761581CE-DC77-43C6-AB5E-DE268D5F1882}" dt="2021-03-16T11:14:03.629" v="278" actId="26606"/>
          <ac:spMkLst>
            <pc:docMk/>
            <pc:sldMk cId="1467650114" sldId="308"/>
            <ac:spMk id="20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03.629" v="278" actId="26606"/>
          <ac:spMkLst>
            <pc:docMk/>
            <pc:sldMk cId="1467650114" sldId="308"/>
            <ac:spMk id="22" creationId="{C0143637-4934-44E4-B909-BAF1E7B27972}"/>
          </ac:spMkLst>
        </pc:spChg>
        <pc:picChg chg="del mod">
          <ac:chgData name="Jacintha Westerink" userId="c1c74fd5-67fa-43d8-8063-0adb3063a5fc" providerId="ADAL" clId="{761581CE-DC77-43C6-AB5E-DE268D5F1882}" dt="2021-03-16T00:19:04.248" v="85" actId="478"/>
          <ac:picMkLst>
            <pc:docMk/>
            <pc:sldMk cId="1467650114" sldId="308"/>
            <ac:picMk id="2" creationId="{00000000-0000-0000-0000-000000000000}"/>
          </ac:picMkLst>
        </pc:picChg>
        <pc:picChg chg="add">
          <ac:chgData name="Jacintha Westerink" userId="c1c74fd5-67fa-43d8-8063-0adb3063a5fc" providerId="ADAL" clId="{761581CE-DC77-43C6-AB5E-DE268D5F1882}" dt="2021-03-16T11:14:03.629" v="278" actId="26606"/>
          <ac:picMkLst>
            <pc:docMk/>
            <pc:sldMk cId="1467650114" sldId="308"/>
            <ac:picMk id="14" creationId="{92AFBBF0-B883-4E26-9359-B5CECFDCD681}"/>
          </ac:picMkLst>
        </pc:picChg>
        <pc:cxnChg chg="add">
          <ac:chgData name="Jacintha Westerink" userId="c1c74fd5-67fa-43d8-8063-0adb3063a5fc" providerId="ADAL" clId="{761581CE-DC77-43C6-AB5E-DE268D5F1882}" dt="2021-03-16T11:14:03.629" v="278" actId="26606"/>
          <ac:cxnSpMkLst>
            <pc:docMk/>
            <pc:sldMk cId="1467650114" sldId="308"/>
            <ac:cxnSpMk id="16" creationId="{C156D5FE-EB26-4C38-8EC5-E5FFE1B3022E}"/>
          </ac:cxnSpMkLst>
        </pc:cxnChg>
        <pc:cxnChg chg="add">
          <ac:chgData name="Jacintha Westerink" userId="c1c74fd5-67fa-43d8-8063-0adb3063a5fc" providerId="ADAL" clId="{761581CE-DC77-43C6-AB5E-DE268D5F1882}" dt="2021-03-16T11:14:03.629" v="278" actId="26606"/>
          <ac:cxnSpMkLst>
            <pc:docMk/>
            <pc:sldMk cId="1467650114" sldId="308"/>
            <ac:cxnSpMk id="18" creationId="{D233C3A4-F9EE-4FCF-A088-5CE8C2A2D68E}"/>
          </ac:cxnSpMkLst>
        </pc:cxnChg>
      </pc:sldChg>
      <pc:sldChg chg="addSp delSp modSp mod setBg">
        <pc:chgData name="Jacintha Westerink" userId="c1c74fd5-67fa-43d8-8063-0adb3063a5fc" providerId="ADAL" clId="{761581CE-DC77-43C6-AB5E-DE268D5F1882}" dt="2021-03-16T11:14:10.066" v="280" actId="26606"/>
        <pc:sldMkLst>
          <pc:docMk/>
          <pc:sldMk cId="3677681664" sldId="314"/>
        </pc:sldMkLst>
        <pc:spChg chg="mod">
          <ac:chgData name="Jacintha Westerink" userId="c1c74fd5-67fa-43d8-8063-0adb3063a5fc" providerId="ADAL" clId="{761581CE-DC77-43C6-AB5E-DE268D5F1882}" dt="2021-03-16T11:14:10.066" v="280" actId="26606"/>
          <ac:spMkLst>
            <pc:docMk/>
            <pc:sldMk cId="3677681664" sldId="314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19:19.107" v="90"/>
          <ac:spMkLst>
            <pc:docMk/>
            <pc:sldMk cId="3677681664" sldId="314"/>
            <ac:spMk id="4" creationId="{50A6ACCA-91E6-4429-8626-AC2B141D726F}"/>
          </ac:spMkLst>
        </pc:spChg>
        <pc:spChg chg="add mod">
          <ac:chgData name="Jacintha Westerink" userId="c1c74fd5-67fa-43d8-8063-0adb3063a5fc" providerId="ADAL" clId="{761581CE-DC77-43C6-AB5E-DE268D5F1882}" dt="2021-03-16T11:14:10.066" v="280" actId="26606"/>
          <ac:spMkLst>
            <pc:docMk/>
            <pc:sldMk cId="3677681664" sldId="314"/>
            <ac:spMk id="6" creationId="{10BF0CF4-AABA-4E9B-8F93-5D49DC538FFC}"/>
          </ac:spMkLst>
        </pc:spChg>
        <pc:spChg chg="add">
          <ac:chgData name="Jacintha Westerink" userId="c1c74fd5-67fa-43d8-8063-0adb3063a5fc" providerId="ADAL" clId="{761581CE-DC77-43C6-AB5E-DE268D5F1882}" dt="2021-03-16T11:14:10.066" v="280" actId="26606"/>
          <ac:spMkLst>
            <pc:docMk/>
            <pc:sldMk cId="3677681664" sldId="314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10.066" v="280" actId="26606"/>
          <ac:spMkLst>
            <pc:docMk/>
            <pc:sldMk cId="3677681664" sldId="314"/>
            <ac:spMk id="13" creationId="{C0143637-4934-44E4-B909-BAF1E7B27972}"/>
          </ac:spMkLst>
        </pc:spChg>
        <pc:picChg chg="del">
          <ac:chgData name="Jacintha Westerink" userId="c1c74fd5-67fa-43d8-8063-0adb3063a5fc" providerId="ADAL" clId="{761581CE-DC77-43C6-AB5E-DE268D5F1882}" dt="2021-03-16T00:19:14.760" v="89" actId="478"/>
          <ac:picMkLst>
            <pc:docMk/>
            <pc:sldMk cId="3677681664" sldId="314"/>
            <ac:picMk id="5" creationId="{00000000-0000-0000-0000-000000000000}"/>
          </ac:picMkLst>
        </pc:picChg>
      </pc:sldChg>
      <pc:sldChg chg="addSp delSp modSp mod setBg">
        <pc:chgData name="Jacintha Westerink" userId="c1c74fd5-67fa-43d8-8063-0adb3063a5fc" providerId="ADAL" clId="{761581CE-DC77-43C6-AB5E-DE268D5F1882}" dt="2021-03-16T11:14:13.396" v="281" actId="26606"/>
        <pc:sldMkLst>
          <pc:docMk/>
          <pc:sldMk cId="2171624741" sldId="315"/>
        </pc:sldMkLst>
        <pc:spChg chg="mod">
          <ac:chgData name="Jacintha Westerink" userId="c1c74fd5-67fa-43d8-8063-0adb3063a5fc" providerId="ADAL" clId="{761581CE-DC77-43C6-AB5E-DE268D5F1882}" dt="2021-03-16T11:14:13.396" v="281" actId="26606"/>
          <ac:spMkLst>
            <pc:docMk/>
            <pc:sldMk cId="2171624741" sldId="315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19:47.551" v="96" actId="478"/>
          <ac:spMkLst>
            <pc:docMk/>
            <pc:sldMk cId="2171624741" sldId="315"/>
            <ac:spMk id="4" creationId="{D3AC00E1-BE9F-4C4B-8E86-16D512CC2348}"/>
          </ac:spMkLst>
        </pc:spChg>
        <pc:spChg chg="add mod">
          <ac:chgData name="Jacintha Westerink" userId="c1c74fd5-67fa-43d8-8063-0adb3063a5fc" providerId="ADAL" clId="{761581CE-DC77-43C6-AB5E-DE268D5F1882}" dt="2021-03-16T11:14:13.396" v="281" actId="26606"/>
          <ac:spMkLst>
            <pc:docMk/>
            <pc:sldMk cId="2171624741" sldId="315"/>
            <ac:spMk id="6" creationId="{B8B8FB43-D824-4B52-AC40-1F90B523043B}"/>
          </ac:spMkLst>
        </pc:spChg>
        <pc:spChg chg="add">
          <ac:chgData name="Jacintha Westerink" userId="c1c74fd5-67fa-43d8-8063-0adb3063a5fc" providerId="ADAL" clId="{761581CE-DC77-43C6-AB5E-DE268D5F1882}" dt="2021-03-16T11:14:13.396" v="281" actId="26606"/>
          <ac:spMkLst>
            <pc:docMk/>
            <pc:sldMk cId="2171624741" sldId="315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13.396" v="281" actId="26606"/>
          <ac:spMkLst>
            <pc:docMk/>
            <pc:sldMk cId="2171624741" sldId="315"/>
            <ac:spMk id="13" creationId="{C0143637-4934-44E4-B909-BAF1E7B27972}"/>
          </ac:spMkLst>
        </pc:spChg>
        <pc:picChg chg="del">
          <ac:chgData name="Jacintha Westerink" userId="c1c74fd5-67fa-43d8-8063-0adb3063a5fc" providerId="ADAL" clId="{761581CE-DC77-43C6-AB5E-DE268D5F1882}" dt="2021-03-16T00:19:45.402" v="95" actId="478"/>
          <ac:picMkLst>
            <pc:docMk/>
            <pc:sldMk cId="2171624741" sldId="315"/>
            <ac:picMk id="5" creationId="{00000000-0000-0000-0000-000000000000}"/>
          </ac:picMkLst>
        </pc:picChg>
      </pc:sldChg>
      <pc:sldChg chg="addSp delSp modSp mod setBg">
        <pc:chgData name="Jacintha Westerink" userId="c1c74fd5-67fa-43d8-8063-0adb3063a5fc" providerId="ADAL" clId="{761581CE-DC77-43C6-AB5E-DE268D5F1882}" dt="2021-03-16T11:14:16.310" v="282" actId="26606"/>
        <pc:sldMkLst>
          <pc:docMk/>
          <pc:sldMk cId="2940967791" sldId="316"/>
        </pc:sldMkLst>
        <pc:spChg chg="mod">
          <ac:chgData name="Jacintha Westerink" userId="c1c74fd5-67fa-43d8-8063-0adb3063a5fc" providerId="ADAL" clId="{761581CE-DC77-43C6-AB5E-DE268D5F1882}" dt="2021-03-16T11:14:16.310" v="282" actId="26606"/>
          <ac:spMkLst>
            <pc:docMk/>
            <pc:sldMk cId="2940967791" sldId="316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0:02.882" v="102" actId="478"/>
          <ac:spMkLst>
            <pc:docMk/>
            <pc:sldMk cId="2940967791" sldId="316"/>
            <ac:spMk id="4" creationId="{00C518DC-3DE7-43B7-9D3A-F7D4131C7530}"/>
          </ac:spMkLst>
        </pc:spChg>
        <pc:spChg chg="add mod">
          <ac:chgData name="Jacintha Westerink" userId="c1c74fd5-67fa-43d8-8063-0adb3063a5fc" providerId="ADAL" clId="{761581CE-DC77-43C6-AB5E-DE268D5F1882}" dt="2021-03-16T11:14:16.310" v="282" actId="26606"/>
          <ac:spMkLst>
            <pc:docMk/>
            <pc:sldMk cId="2940967791" sldId="316"/>
            <ac:spMk id="6" creationId="{E23891A9-6261-46E8-A68D-C914C180D3EB}"/>
          </ac:spMkLst>
        </pc:spChg>
        <pc:spChg chg="add">
          <ac:chgData name="Jacintha Westerink" userId="c1c74fd5-67fa-43d8-8063-0adb3063a5fc" providerId="ADAL" clId="{761581CE-DC77-43C6-AB5E-DE268D5F1882}" dt="2021-03-16T11:14:16.310" v="282" actId="26606"/>
          <ac:spMkLst>
            <pc:docMk/>
            <pc:sldMk cId="2940967791" sldId="316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16.310" v="282" actId="26606"/>
          <ac:spMkLst>
            <pc:docMk/>
            <pc:sldMk cId="2940967791" sldId="316"/>
            <ac:spMk id="13" creationId="{C0143637-4934-44E4-B909-BAF1E7B27972}"/>
          </ac:spMkLst>
        </pc:spChg>
        <pc:picChg chg="del">
          <ac:chgData name="Jacintha Westerink" userId="c1c74fd5-67fa-43d8-8063-0adb3063a5fc" providerId="ADAL" clId="{761581CE-DC77-43C6-AB5E-DE268D5F1882}" dt="2021-03-16T00:20:01.012" v="101" actId="478"/>
          <ac:picMkLst>
            <pc:docMk/>
            <pc:sldMk cId="2940967791" sldId="316"/>
            <ac:picMk id="5" creationId="{00000000-0000-0000-0000-000000000000}"/>
          </ac:picMkLst>
        </pc:picChg>
      </pc:sldChg>
      <pc:sldChg chg="addSp delSp modSp mod setBg">
        <pc:chgData name="Jacintha Westerink" userId="c1c74fd5-67fa-43d8-8063-0adb3063a5fc" providerId="ADAL" clId="{761581CE-DC77-43C6-AB5E-DE268D5F1882}" dt="2021-03-16T11:14:19.920" v="283" actId="26606"/>
        <pc:sldMkLst>
          <pc:docMk/>
          <pc:sldMk cId="3036286943" sldId="317"/>
        </pc:sldMkLst>
        <pc:spChg chg="mod">
          <ac:chgData name="Jacintha Westerink" userId="c1c74fd5-67fa-43d8-8063-0adb3063a5fc" providerId="ADAL" clId="{761581CE-DC77-43C6-AB5E-DE268D5F1882}" dt="2021-03-16T11:14:19.920" v="283" actId="26606"/>
          <ac:spMkLst>
            <pc:docMk/>
            <pc:sldMk cId="3036286943" sldId="317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0:17.987" v="107" actId="478"/>
          <ac:spMkLst>
            <pc:docMk/>
            <pc:sldMk cId="3036286943" sldId="317"/>
            <ac:spMk id="5" creationId="{66D46FA2-B580-4140-9759-E6C482447241}"/>
          </ac:spMkLst>
        </pc:spChg>
        <pc:spChg chg="add mod">
          <ac:chgData name="Jacintha Westerink" userId="c1c74fd5-67fa-43d8-8063-0adb3063a5fc" providerId="ADAL" clId="{761581CE-DC77-43C6-AB5E-DE268D5F1882}" dt="2021-03-16T11:14:19.920" v="283" actId="26606"/>
          <ac:spMkLst>
            <pc:docMk/>
            <pc:sldMk cId="3036286943" sldId="317"/>
            <ac:spMk id="6" creationId="{005B195F-65B6-4AAC-ACCD-630F8136410F}"/>
          </ac:spMkLst>
        </pc:spChg>
        <pc:spChg chg="add">
          <ac:chgData name="Jacintha Westerink" userId="c1c74fd5-67fa-43d8-8063-0adb3063a5fc" providerId="ADAL" clId="{761581CE-DC77-43C6-AB5E-DE268D5F1882}" dt="2021-03-16T11:14:19.920" v="283" actId="26606"/>
          <ac:spMkLst>
            <pc:docMk/>
            <pc:sldMk cId="3036286943" sldId="317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19.920" v="283" actId="26606"/>
          <ac:spMkLst>
            <pc:docMk/>
            <pc:sldMk cId="3036286943" sldId="317"/>
            <ac:spMk id="13" creationId="{C0143637-4934-44E4-B909-BAF1E7B27972}"/>
          </ac:spMkLst>
        </pc:spChg>
        <pc:picChg chg="del">
          <ac:chgData name="Jacintha Westerink" userId="c1c74fd5-67fa-43d8-8063-0adb3063a5fc" providerId="ADAL" clId="{761581CE-DC77-43C6-AB5E-DE268D5F1882}" dt="2021-03-16T00:20:15.227" v="106" actId="478"/>
          <ac:picMkLst>
            <pc:docMk/>
            <pc:sldMk cId="3036286943" sldId="317"/>
            <ac:picMk id="4" creationId="{00000000-0000-0000-0000-000000000000}"/>
          </ac:picMkLst>
        </pc:picChg>
      </pc:sldChg>
      <pc:sldChg chg="addSp delSp modSp mod setBg">
        <pc:chgData name="Jacintha Westerink" userId="c1c74fd5-67fa-43d8-8063-0adb3063a5fc" providerId="ADAL" clId="{761581CE-DC77-43C6-AB5E-DE268D5F1882}" dt="2021-03-16T11:14:22.669" v="284" actId="26606"/>
        <pc:sldMkLst>
          <pc:docMk/>
          <pc:sldMk cId="1999738359" sldId="318"/>
        </pc:sldMkLst>
        <pc:spChg chg="mod">
          <ac:chgData name="Jacintha Westerink" userId="c1c74fd5-67fa-43d8-8063-0adb3063a5fc" providerId="ADAL" clId="{761581CE-DC77-43C6-AB5E-DE268D5F1882}" dt="2021-03-16T11:14:22.669" v="284" actId="26606"/>
          <ac:spMkLst>
            <pc:docMk/>
            <pc:sldMk cId="1999738359" sldId="318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0:28.855" v="112" actId="478"/>
          <ac:spMkLst>
            <pc:docMk/>
            <pc:sldMk cId="1999738359" sldId="318"/>
            <ac:spMk id="4" creationId="{69E735D3-0929-4368-865B-E67FBF905101}"/>
          </ac:spMkLst>
        </pc:spChg>
        <pc:spChg chg="add mod">
          <ac:chgData name="Jacintha Westerink" userId="c1c74fd5-67fa-43d8-8063-0adb3063a5fc" providerId="ADAL" clId="{761581CE-DC77-43C6-AB5E-DE268D5F1882}" dt="2021-03-16T11:14:22.669" v="284" actId="26606"/>
          <ac:spMkLst>
            <pc:docMk/>
            <pc:sldMk cId="1999738359" sldId="318"/>
            <ac:spMk id="6" creationId="{E382CC98-7D38-4682-84C1-A1CFFE73C0DE}"/>
          </ac:spMkLst>
        </pc:spChg>
        <pc:spChg chg="add">
          <ac:chgData name="Jacintha Westerink" userId="c1c74fd5-67fa-43d8-8063-0adb3063a5fc" providerId="ADAL" clId="{761581CE-DC77-43C6-AB5E-DE268D5F1882}" dt="2021-03-16T11:14:22.669" v="284" actId="26606"/>
          <ac:spMkLst>
            <pc:docMk/>
            <pc:sldMk cId="1999738359" sldId="318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22.669" v="284" actId="26606"/>
          <ac:spMkLst>
            <pc:docMk/>
            <pc:sldMk cId="1999738359" sldId="318"/>
            <ac:spMk id="13" creationId="{C0143637-4934-44E4-B909-BAF1E7B27972}"/>
          </ac:spMkLst>
        </pc:spChg>
        <pc:picChg chg="del">
          <ac:chgData name="Jacintha Westerink" userId="c1c74fd5-67fa-43d8-8063-0adb3063a5fc" providerId="ADAL" clId="{761581CE-DC77-43C6-AB5E-DE268D5F1882}" dt="2021-03-16T00:20:26.943" v="111" actId="478"/>
          <ac:picMkLst>
            <pc:docMk/>
            <pc:sldMk cId="1999738359" sldId="318"/>
            <ac:picMk id="5" creationId="{00000000-0000-0000-0000-000000000000}"/>
          </ac:picMkLst>
        </pc:picChg>
      </pc:sldChg>
      <pc:sldChg chg="addSp delSp modSp mod setBg">
        <pc:chgData name="Jacintha Westerink" userId="c1c74fd5-67fa-43d8-8063-0adb3063a5fc" providerId="ADAL" clId="{761581CE-DC77-43C6-AB5E-DE268D5F1882}" dt="2021-03-16T11:14:26.933" v="285" actId="26606"/>
        <pc:sldMkLst>
          <pc:docMk/>
          <pc:sldMk cId="1212812213" sldId="319"/>
        </pc:sldMkLst>
        <pc:spChg chg="mod">
          <ac:chgData name="Jacintha Westerink" userId="c1c74fd5-67fa-43d8-8063-0adb3063a5fc" providerId="ADAL" clId="{761581CE-DC77-43C6-AB5E-DE268D5F1882}" dt="2021-03-16T11:14:26.933" v="285" actId="26606"/>
          <ac:spMkLst>
            <pc:docMk/>
            <pc:sldMk cId="1212812213" sldId="319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0:44.563" v="118" actId="478"/>
          <ac:spMkLst>
            <pc:docMk/>
            <pc:sldMk cId="1212812213" sldId="319"/>
            <ac:spMk id="4" creationId="{D273339D-801B-4353-8362-78C178BDD3C3}"/>
          </ac:spMkLst>
        </pc:spChg>
        <pc:spChg chg="del">
          <ac:chgData name="Jacintha Westerink" userId="c1c74fd5-67fa-43d8-8063-0adb3063a5fc" providerId="ADAL" clId="{761581CE-DC77-43C6-AB5E-DE268D5F1882}" dt="2021-03-16T00:20:42.889" v="117" actId="478"/>
          <ac:spMkLst>
            <pc:docMk/>
            <pc:sldMk cId="1212812213" sldId="319"/>
            <ac:spMk id="6" creationId="{00000000-0000-0000-0000-000000000000}"/>
          </ac:spMkLst>
        </pc:spChg>
        <pc:spChg chg="add mod">
          <ac:chgData name="Jacintha Westerink" userId="c1c74fd5-67fa-43d8-8063-0adb3063a5fc" providerId="ADAL" clId="{761581CE-DC77-43C6-AB5E-DE268D5F1882}" dt="2021-03-16T11:14:26.933" v="285" actId="26606"/>
          <ac:spMkLst>
            <pc:docMk/>
            <pc:sldMk cId="1212812213" sldId="319"/>
            <ac:spMk id="7" creationId="{BDD96706-42D6-4FBA-840D-6811D5B373B4}"/>
          </ac:spMkLst>
        </pc:spChg>
        <pc:spChg chg="add">
          <ac:chgData name="Jacintha Westerink" userId="c1c74fd5-67fa-43d8-8063-0adb3063a5fc" providerId="ADAL" clId="{761581CE-DC77-43C6-AB5E-DE268D5F1882}" dt="2021-03-16T11:14:26.933" v="285" actId="26606"/>
          <ac:spMkLst>
            <pc:docMk/>
            <pc:sldMk cId="1212812213" sldId="319"/>
            <ac:spMk id="12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26.933" v="285" actId="26606"/>
          <ac:spMkLst>
            <pc:docMk/>
            <pc:sldMk cId="1212812213" sldId="319"/>
            <ac:spMk id="14" creationId="{C0143637-4934-44E4-B909-BAF1E7B27972}"/>
          </ac:spMkLst>
        </pc:spChg>
      </pc:sldChg>
      <pc:sldChg chg="addSp delSp modSp mod setBg">
        <pc:chgData name="Jacintha Westerink" userId="c1c74fd5-67fa-43d8-8063-0adb3063a5fc" providerId="ADAL" clId="{761581CE-DC77-43C6-AB5E-DE268D5F1882}" dt="2021-03-16T11:14:58.181" v="290" actId="26606"/>
        <pc:sldMkLst>
          <pc:docMk/>
          <pc:sldMk cId="3537874030" sldId="320"/>
        </pc:sldMkLst>
        <pc:spChg chg="mod">
          <ac:chgData name="Jacintha Westerink" userId="c1c74fd5-67fa-43d8-8063-0adb3063a5fc" providerId="ADAL" clId="{761581CE-DC77-43C6-AB5E-DE268D5F1882}" dt="2021-03-16T11:14:58.181" v="290" actId="26606"/>
          <ac:spMkLst>
            <pc:docMk/>
            <pc:sldMk cId="3537874030" sldId="320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0:57.924" v="124" actId="478"/>
          <ac:spMkLst>
            <pc:docMk/>
            <pc:sldMk cId="3537874030" sldId="320"/>
            <ac:spMk id="4" creationId="{D97E32AF-1512-4C37-B133-F21957CA44C7}"/>
          </ac:spMkLst>
        </pc:spChg>
        <pc:spChg chg="del">
          <ac:chgData name="Jacintha Westerink" userId="c1c74fd5-67fa-43d8-8063-0adb3063a5fc" providerId="ADAL" clId="{761581CE-DC77-43C6-AB5E-DE268D5F1882}" dt="2021-03-16T00:20:55.404" v="123" actId="478"/>
          <ac:spMkLst>
            <pc:docMk/>
            <pc:sldMk cId="3537874030" sldId="320"/>
            <ac:spMk id="6" creationId="{00000000-0000-0000-0000-000000000000}"/>
          </ac:spMkLst>
        </pc:spChg>
        <pc:spChg chg="add mod">
          <ac:chgData name="Jacintha Westerink" userId="c1c74fd5-67fa-43d8-8063-0adb3063a5fc" providerId="ADAL" clId="{761581CE-DC77-43C6-AB5E-DE268D5F1882}" dt="2021-03-16T11:14:58.181" v="290" actId="26606"/>
          <ac:spMkLst>
            <pc:docMk/>
            <pc:sldMk cId="3537874030" sldId="320"/>
            <ac:spMk id="7" creationId="{4475A902-D276-4DEA-919F-35975D876EED}"/>
          </ac:spMkLst>
        </pc:spChg>
        <pc:spChg chg="add">
          <ac:chgData name="Jacintha Westerink" userId="c1c74fd5-67fa-43d8-8063-0adb3063a5fc" providerId="ADAL" clId="{761581CE-DC77-43C6-AB5E-DE268D5F1882}" dt="2021-03-16T11:14:58.181" v="290" actId="26606"/>
          <ac:spMkLst>
            <pc:docMk/>
            <pc:sldMk cId="3537874030" sldId="320"/>
            <ac:spMk id="12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58.181" v="290" actId="26606"/>
          <ac:spMkLst>
            <pc:docMk/>
            <pc:sldMk cId="3537874030" sldId="320"/>
            <ac:spMk id="14" creationId="{C0143637-4934-44E4-B909-BAF1E7B27972}"/>
          </ac:spMkLst>
        </pc:spChg>
      </pc:sldChg>
      <pc:sldChg chg="addSp delSp modSp mod setBg">
        <pc:chgData name="Jacintha Westerink" userId="c1c74fd5-67fa-43d8-8063-0adb3063a5fc" providerId="ADAL" clId="{761581CE-DC77-43C6-AB5E-DE268D5F1882}" dt="2021-03-16T11:15:43.770" v="297" actId="1076"/>
        <pc:sldMkLst>
          <pc:docMk/>
          <pc:sldMk cId="3500852867" sldId="321"/>
        </pc:sldMkLst>
        <pc:spChg chg="mod">
          <ac:chgData name="Jacintha Westerink" userId="c1c74fd5-67fa-43d8-8063-0adb3063a5fc" providerId="ADAL" clId="{761581CE-DC77-43C6-AB5E-DE268D5F1882}" dt="2021-03-16T11:15:43.770" v="297" actId="1076"/>
          <ac:spMkLst>
            <pc:docMk/>
            <pc:sldMk cId="3500852867" sldId="321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1:16.503" v="131" actId="478"/>
          <ac:spMkLst>
            <pc:docMk/>
            <pc:sldMk cId="3500852867" sldId="321"/>
            <ac:spMk id="4" creationId="{6A68E2C6-C063-462F-97E5-AA528E8405B5}"/>
          </ac:spMkLst>
        </pc:spChg>
        <pc:spChg chg="del">
          <ac:chgData name="Jacintha Westerink" userId="c1c74fd5-67fa-43d8-8063-0adb3063a5fc" providerId="ADAL" clId="{761581CE-DC77-43C6-AB5E-DE268D5F1882}" dt="2021-03-16T00:21:15.147" v="130" actId="478"/>
          <ac:spMkLst>
            <pc:docMk/>
            <pc:sldMk cId="3500852867" sldId="321"/>
            <ac:spMk id="5" creationId="{00000000-0000-0000-0000-000000000000}"/>
          </ac:spMkLst>
        </pc:spChg>
        <pc:spChg chg="add mod">
          <ac:chgData name="Jacintha Westerink" userId="c1c74fd5-67fa-43d8-8063-0adb3063a5fc" providerId="ADAL" clId="{761581CE-DC77-43C6-AB5E-DE268D5F1882}" dt="2021-03-16T11:15:01.513" v="291" actId="26606"/>
          <ac:spMkLst>
            <pc:docMk/>
            <pc:sldMk cId="3500852867" sldId="321"/>
            <ac:spMk id="6" creationId="{BFCE5E03-C15F-44AF-9667-7B1EFB6267BE}"/>
          </ac:spMkLst>
        </pc:spChg>
        <pc:spChg chg="add">
          <ac:chgData name="Jacintha Westerink" userId="c1c74fd5-67fa-43d8-8063-0adb3063a5fc" providerId="ADAL" clId="{761581CE-DC77-43C6-AB5E-DE268D5F1882}" dt="2021-03-16T11:15:01.513" v="291" actId="26606"/>
          <ac:spMkLst>
            <pc:docMk/>
            <pc:sldMk cId="3500852867" sldId="321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5:01.513" v="291" actId="26606"/>
          <ac:spMkLst>
            <pc:docMk/>
            <pc:sldMk cId="3500852867" sldId="321"/>
            <ac:spMk id="13" creationId="{C0143637-4934-44E4-B909-BAF1E7B27972}"/>
          </ac:spMkLst>
        </pc:spChg>
      </pc:sldChg>
      <pc:sldChg chg="addSp delSp modSp mod setBg">
        <pc:chgData name="Jacintha Westerink" userId="c1c74fd5-67fa-43d8-8063-0adb3063a5fc" providerId="ADAL" clId="{761581CE-DC77-43C6-AB5E-DE268D5F1882}" dt="2021-03-16T11:14:55.867" v="289" actId="1076"/>
        <pc:sldMkLst>
          <pc:docMk/>
          <pc:sldMk cId="3579491679" sldId="322"/>
        </pc:sldMkLst>
        <pc:spChg chg="mod">
          <ac:chgData name="Jacintha Westerink" userId="c1c74fd5-67fa-43d8-8063-0adb3063a5fc" providerId="ADAL" clId="{761581CE-DC77-43C6-AB5E-DE268D5F1882}" dt="2021-03-16T11:14:55.867" v="289" actId="1076"/>
          <ac:spMkLst>
            <pc:docMk/>
            <pc:sldMk cId="3579491679" sldId="322"/>
            <ac:spMk id="2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00:21:38.272" v="139" actId="478"/>
          <ac:spMkLst>
            <pc:docMk/>
            <pc:sldMk cId="3579491679" sldId="322"/>
            <ac:spMk id="4" creationId="{91B2C85A-66D5-4C69-806A-8A7F598AFC76}"/>
          </ac:spMkLst>
        </pc:spChg>
        <pc:spChg chg="del">
          <ac:chgData name="Jacintha Westerink" userId="c1c74fd5-67fa-43d8-8063-0adb3063a5fc" providerId="ADAL" clId="{761581CE-DC77-43C6-AB5E-DE268D5F1882}" dt="2021-03-16T00:21:35.859" v="137" actId="478"/>
          <ac:spMkLst>
            <pc:docMk/>
            <pc:sldMk cId="3579491679" sldId="322"/>
            <ac:spMk id="5" creationId="{00000000-0000-0000-0000-000000000000}"/>
          </ac:spMkLst>
        </pc:spChg>
        <pc:spChg chg="add mod">
          <ac:chgData name="Jacintha Westerink" userId="c1c74fd5-67fa-43d8-8063-0adb3063a5fc" providerId="ADAL" clId="{761581CE-DC77-43C6-AB5E-DE268D5F1882}" dt="2021-03-16T11:14:30.545" v="286" actId="26606"/>
          <ac:spMkLst>
            <pc:docMk/>
            <pc:sldMk cId="3579491679" sldId="322"/>
            <ac:spMk id="6" creationId="{92DA218F-DDA2-4BDB-B56C-66F12B86985A}"/>
          </ac:spMkLst>
        </pc:spChg>
        <pc:spChg chg="add">
          <ac:chgData name="Jacintha Westerink" userId="c1c74fd5-67fa-43d8-8063-0adb3063a5fc" providerId="ADAL" clId="{761581CE-DC77-43C6-AB5E-DE268D5F1882}" dt="2021-03-16T11:14:30.545" v="286" actId="26606"/>
          <ac:spMkLst>
            <pc:docMk/>
            <pc:sldMk cId="3579491679" sldId="322"/>
            <ac:spMk id="11" creationId="{F63C748C-967B-4A7B-A90F-3EDD0F485AC6}"/>
          </ac:spMkLst>
        </pc:spChg>
        <pc:spChg chg="add">
          <ac:chgData name="Jacintha Westerink" userId="c1c74fd5-67fa-43d8-8063-0adb3063a5fc" providerId="ADAL" clId="{761581CE-DC77-43C6-AB5E-DE268D5F1882}" dt="2021-03-16T11:14:30.545" v="286" actId="26606"/>
          <ac:spMkLst>
            <pc:docMk/>
            <pc:sldMk cId="3579491679" sldId="322"/>
            <ac:spMk id="13" creationId="{C0143637-4934-44E4-B909-BAF1E7B27972}"/>
          </ac:spMkLst>
        </pc:spChg>
      </pc:sldChg>
      <pc:sldChg chg="addSp delSp modSp mod">
        <pc:chgData name="Jacintha Westerink" userId="c1c74fd5-67fa-43d8-8063-0adb3063a5fc" providerId="ADAL" clId="{761581CE-DC77-43C6-AB5E-DE268D5F1882}" dt="2021-03-16T11:11:43.525" v="267" actId="1076"/>
        <pc:sldMkLst>
          <pc:docMk/>
          <pc:sldMk cId="1055632004" sldId="323"/>
        </pc:sldMkLst>
        <pc:spChg chg="mod">
          <ac:chgData name="Jacintha Westerink" userId="c1c74fd5-67fa-43d8-8063-0adb3063a5fc" providerId="ADAL" clId="{761581CE-DC77-43C6-AB5E-DE268D5F1882}" dt="2021-03-16T11:11:41.475" v="266" actId="1076"/>
          <ac:spMkLst>
            <pc:docMk/>
            <pc:sldMk cId="1055632004" sldId="323"/>
            <ac:spMk id="2" creationId="{00000000-0000-0000-0000-000000000000}"/>
          </ac:spMkLst>
        </pc:spChg>
        <pc:spChg chg="mod">
          <ac:chgData name="Jacintha Westerink" userId="c1c74fd5-67fa-43d8-8063-0adb3063a5fc" providerId="ADAL" clId="{761581CE-DC77-43C6-AB5E-DE268D5F1882}" dt="2021-03-16T11:11:43.525" v="267" actId="1076"/>
          <ac:spMkLst>
            <pc:docMk/>
            <pc:sldMk cId="1055632004" sldId="323"/>
            <ac:spMk id="3" creationId="{00000000-0000-0000-0000-000000000000}"/>
          </ac:spMkLst>
        </pc:spChg>
        <pc:spChg chg="add del mod">
          <ac:chgData name="Jacintha Westerink" userId="c1c74fd5-67fa-43d8-8063-0adb3063a5fc" providerId="ADAL" clId="{761581CE-DC77-43C6-AB5E-DE268D5F1882}" dt="2021-03-16T11:10:21.949" v="211" actId="478"/>
          <ac:spMkLst>
            <pc:docMk/>
            <pc:sldMk cId="1055632004" sldId="323"/>
            <ac:spMk id="4" creationId="{0AC81B54-278C-4953-8BED-D6C6FBDCD9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49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86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2918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04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080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629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30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681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05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38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68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424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532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410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062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503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894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313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853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7204-384E-4118-A925-7F6D4E7F8623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16-3-2021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7EDF-2CDA-4B7B-9E53-C1C8C1C8EB9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7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61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4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65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85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71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83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27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60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7486-0D6C-41F6-A338-426BF139721D}" type="datetimeFigureOut">
              <a:rPr lang="nl-NL" smtClean="0"/>
              <a:t>16-3-2021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1CA8B1-905A-488C-9DCB-25A2BF8D76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0480"/>
            <a:ext cx="5109469" cy="338475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26095" y="687494"/>
            <a:ext cx="9687983" cy="1646302"/>
          </a:xfrm>
        </p:spPr>
        <p:txBody>
          <a:bodyPr>
            <a:normAutofit fontScale="90000"/>
          </a:bodyPr>
          <a:lstStyle/>
          <a:p>
            <a:r>
              <a:rPr lang="nl-NL" dirty="0"/>
              <a:t>Plantenziektes en aantastingen</a:t>
            </a:r>
            <a:br>
              <a:rPr lang="nl-NL" dirty="0"/>
            </a:br>
            <a:endParaRPr lang="nl-NL" sz="40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479" y="2705326"/>
            <a:ext cx="5079678" cy="27269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888" y="2705326"/>
            <a:ext cx="2530112" cy="337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44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Roetdauw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E382CC98-7D38-4682-84C1-A1CFFE73C0DE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199973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Valse </a:t>
            </a:r>
            <a:r>
              <a:rPr lang="en-US" dirty="0" err="1">
                <a:solidFill>
                  <a:srgbClr val="FFFFFF"/>
                </a:solidFill>
              </a:rPr>
              <a:t>Meeldauw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BDD96706-42D6-4FBA-840D-6811D5B373B4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121281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Botrytis</a:t>
            </a: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4475A902-D276-4DEA-919F-35975D876EED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353787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024" y="1406045"/>
            <a:ext cx="3580077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Olievlekkenziekte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BFCE5E03-C15F-44AF-9667-7B1EFB6267BE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3500852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650" y="1406045"/>
            <a:ext cx="3732477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solidFill>
                  <a:srgbClr val="FFFFFF"/>
                </a:solidFill>
              </a:rPr>
              <a:t>Gebreks</a:t>
            </a:r>
            <a:r>
              <a:rPr lang="en-US" sz="2400" dirty="0">
                <a:solidFill>
                  <a:srgbClr val="FFFFFF"/>
                </a:solidFill>
              </a:rPr>
              <a:t>~ en </a:t>
            </a:r>
            <a:r>
              <a:rPr lang="en-US" sz="2400" dirty="0" err="1">
                <a:solidFill>
                  <a:srgbClr val="FFFFFF"/>
                </a:solidFill>
              </a:rPr>
              <a:t>overmaatverschijnselen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92DA218F-DDA2-4BDB-B56C-66F12B86985A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357949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b="1" u="sng" dirty="0"/>
              <a:t>Verschillende oorzaken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566989"/>
            <a:ext cx="8596668" cy="4179251"/>
          </a:xfrm>
        </p:spPr>
        <p:txBody>
          <a:bodyPr/>
          <a:lstStyle/>
          <a:p>
            <a:r>
              <a:rPr lang="nl-NL" sz="2400" dirty="0"/>
              <a:t>Infecties, veroorzaakt door virus, bacteriën of schimmels.</a:t>
            </a:r>
          </a:p>
          <a:p>
            <a:endParaRPr lang="nl-NL" sz="2400" dirty="0"/>
          </a:p>
          <a:p>
            <a:r>
              <a:rPr lang="nl-NL" sz="2400" dirty="0"/>
              <a:t>Aantastingen door dieren, insecten, spinachtigen en luizen.</a:t>
            </a:r>
          </a:p>
          <a:p>
            <a:endParaRPr lang="nl-NL" sz="2400" dirty="0"/>
          </a:p>
          <a:p>
            <a:r>
              <a:rPr lang="nl-NL" sz="2400" dirty="0"/>
              <a:t>Schade door verkeerde behandeling of onjuiste standplaats, gebreks-ziektes of overmaats-verschijnselen.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209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19" y="1239519"/>
            <a:ext cx="10515600" cy="1672273"/>
          </a:xfrm>
        </p:spPr>
        <p:txBody>
          <a:bodyPr>
            <a:normAutofit/>
          </a:bodyPr>
          <a:lstStyle/>
          <a:p>
            <a:r>
              <a:rPr lang="nl-NL" dirty="0"/>
              <a:t>Opdracht informatie verzamelen:</a:t>
            </a:r>
            <a:br>
              <a:rPr lang="nl-NL" dirty="0"/>
            </a:br>
            <a:r>
              <a:rPr lang="nl-NL" dirty="0"/>
              <a:t>Maak een gezamenlijke PowerPoint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32179" y="3245169"/>
            <a:ext cx="10515600" cy="2373312"/>
          </a:xfrm>
        </p:spPr>
        <p:txBody>
          <a:bodyPr/>
          <a:lstStyle/>
          <a:p>
            <a:r>
              <a:rPr lang="nl-NL" sz="2400" dirty="0"/>
              <a:t>Werk individueel of in 2-tallen</a:t>
            </a:r>
          </a:p>
          <a:p>
            <a:r>
              <a:rPr lang="nl-NL" sz="2400" dirty="0"/>
              <a:t>Zoek afbeeldingen van elke onderwerp </a:t>
            </a:r>
          </a:p>
          <a:p>
            <a:r>
              <a:rPr lang="nl-NL" sz="2400" dirty="0"/>
              <a:t>Werk in eigen woorden de volgende vragen uit….</a:t>
            </a:r>
          </a:p>
          <a:p>
            <a:r>
              <a:rPr lang="nl-NL" sz="2400" dirty="0"/>
              <a:t>Stuur het resultaat naar je docent.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563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ED05234-59F2-438F-99BB-C1D5FE6AB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2AFBBF0-B883-4E26-9359-B5CECFDCD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56D5FE-EB26-4C38-8EC5-E5FFE1B30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33C3A4-F9EE-4FCF-A088-5CE8C2A2D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Bladluis</a:t>
            </a: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F9492CF2-3336-4601-A87A-8EB7F50783E8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416408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ED05234-59F2-438F-99BB-C1D5FE6AB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AFBBF0-B883-4E26-9359-B5CECFDCD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156D5FE-EB26-4C38-8EC5-E5FFE1B30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33C3A4-F9EE-4FCF-A088-5CE8C2A2D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/>
          <p:cNvSpPr txBox="1"/>
          <p:nvPr/>
        </p:nvSpPr>
        <p:spPr>
          <a:xfrm>
            <a:off x="849683" y="1240076"/>
            <a:ext cx="2727813" cy="45845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Schild- en dopluis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C9049ABF-4328-4D29-8647-CE5A8989B2B1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146765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Spint en witte vlieg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10BF0CF4-AABA-4E9B-8F93-5D49DC538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nl-NL" dirty="0"/>
              <a:t>Hoe ziet het eruit?</a:t>
            </a:r>
          </a:p>
          <a:p>
            <a:r>
              <a:rPr lang="nl-NL" dirty="0"/>
              <a:t>Waardoor veroorzaakt?</a:t>
            </a:r>
          </a:p>
          <a:p>
            <a:r>
              <a:rPr lang="nl-NL" dirty="0"/>
              <a:t>Wat is de aantasting?</a:t>
            </a:r>
          </a:p>
          <a:p>
            <a:r>
              <a:rPr lang="nl-NL" dirty="0"/>
              <a:t>Hoe kun je het bestrijden?</a:t>
            </a:r>
          </a:p>
          <a:p>
            <a:r>
              <a:rPr lang="nl-NL" dirty="0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367768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Trips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B8B8FB43-D824-4B52-AC40-1F90B523043B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217162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Wolluis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E23891A9-6261-46E8-A68D-C914C180D3EB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294096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Roest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005B195F-65B6-4AAC-ACCD-630F8136410F}"/>
              </a:ext>
            </a:extLst>
          </p:cNvPr>
          <p:cNvSpPr txBox="1">
            <a:spLocks/>
          </p:cNvSpPr>
          <p:nvPr/>
        </p:nvSpPr>
        <p:spPr>
          <a:xfrm>
            <a:off x="4705594" y="1240077"/>
            <a:ext cx="6034827" cy="4916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ziet het eruit?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Waardoor veroorzaakt?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Wat is de aantasting?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Hoe kun je het bestrijden?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buSzPct val="100000"/>
            </a:pPr>
            <a:r>
              <a:rPr lang="en-US"/>
              <a:t>Welke planten zijn gevoelig</a:t>
            </a:r>
          </a:p>
        </p:txBody>
      </p:sp>
    </p:spTree>
    <p:extLst>
      <p:ext uri="{BB962C8B-B14F-4D97-AF65-F5344CB8AC3E}">
        <p14:creationId xmlns:p14="http://schemas.microsoft.com/office/powerpoint/2010/main" val="30362869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349</Words>
  <Application>Microsoft Office PowerPoint</Application>
  <PresentationFormat>Breedbeeld</PresentationFormat>
  <Paragraphs>78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Palatino Linotype</vt:lpstr>
      <vt:lpstr>Trebuchet MS</vt:lpstr>
      <vt:lpstr>Wingdings 3</vt:lpstr>
      <vt:lpstr>Facet</vt:lpstr>
      <vt:lpstr>Galerie</vt:lpstr>
      <vt:lpstr>Plantenziektes en aantastingen </vt:lpstr>
      <vt:lpstr> Verschillende oorzaken </vt:lpstr>
      <vt:lpstr>Opdracht informatie verzamelen: Maak een gezamenlijke PowerPoint Presentatie</vt:lpstr>
      <vt:lpstr>Bladluis</vt:lpstr>
      <vt:lpstr>PowerPoint-presentatie</vt:lpstr>
      <vt:lpstr>Spint en witte vlieg</vt:lpstr>
      <vt:lpstr>Trips</vt:lpstr>
      <vt:lpstr>Wolluis</vt:lpstr>
      <vt:lpstr>Roest</vt:lpstr>
      <vt:lpstr>Roetdauw</vt:lpstr>
      <vt:lpstr>Valse Meeldauw</vt:lpstr>
      <vt:lpstr>Botrytis</vt:lpstr>
      <vt:lpstr>Olievlekkenziekte</vt:lpstr>
      <vt:lpstr>Gebreks~ en overmaatverschijnselen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Plantenziektes en aantastingen</dc:title>
  <dc:creator>Jacqueline de Wit</dc:creator>
  <cp:lastModifiedBy>Jacintha Westerink</cp:lastModifiedBy>
  <cp:revision>26</cp:revision>
  <dcterms:created xsi:type="dcterms:W3CDTF">2017-03-28T07:09:14Z</dcterms:created>
  <dcterms:modified xsi:type="dcterms:W3CDTF">2021-03-16T11:15:50Z</dcterms:modified>
</cp:coreProperties>
</file>